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3"/>
    <p:sldId id="259" r:id="rId4"/>
    <p:sldId id="262" r:id="rId5"/>
    <p:sldId id="264" r:id="rId6"/>
    <p:sldId id="263" r:id="rId7"/>
    <p:sldId id="257" r:id="rId8"/>
    <p:sldId id="265" r:id="rId9"/>
    <p:sldId id="267" r:id="rId10"/>
    <p:sldId id="266" r:id="rId11"/>
    <p:sldId id="268" r:id="rId12"/>
    <p:sldId id="278" r:id="rId13"/>
    <p:sldId id="277" r:id="rId14"/>
    <p:sldId id="270" r:id="rId15"/>
    <p:sldId id="271" r:id="rId16"/>
    <p:sldId id="272" r:id="rId17"/>
    <p:sldId id="273" r:id="rId18"/>
    <p:sldId id="274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56B"/>
    <a:srgbClr val="90E0EF"/>
    <a:srgbClr val="00B4D8"/>
    <a:srgbClr val="48CAE4"/>
    <a:srgbClr val="0077B6"/>
    <a:srgbClr val="776CFF"/>
    <a:srgbClr val="C449AD"/>
    <a:srgbClr val="F6F8FC"/>
    <a:srgbClr val="ADE8F4"/>
    <a:srgbClr val="7E89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14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E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DC15D-6F40-4B81-B082-54A7A61ED65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F2120-DDD6-4DA2-B10F-6A713E0679A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png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png"/><Relationship Id="rId7" Type="http://schemas.openxmlformats.org/officeDocument/2006/relationships/image" Target="../media/image22.jpeg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3" Type="http://schemas.microsoft.com/office/2007/relationships/hdphoto" Target="../media/image28.wdp"/><Relationship Id="rId2" Type="http://schemas.openxmlformats.org/officeDocument/2006/relationships/image" Target="../media/image30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3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microsoft.com/office/2007/relationships/hdphoto" Target="../media/image35.wdp"/><Relationship Id="rId4" Type="http://schemas.openxmlformats.org/officeDocument/2006/relationships/image" Target="../media/image34.png"/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1872" y="0"/>
            <a:ext cx="7628255" cy="4338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ML ID</a:t>
            </a:r>
            <a:endParaRPr lang="en-US" sz="13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</a:t>
            </a:r>
            <a:r>
              <a:rPr lang="en-IN" altLang="en-U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LYZER</a:t>
            </a:r>
            <a:endParaRPr lang="en-US" sz="13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466320" y="0"/>
            <a:ext cx="6021303" cy="6858000"/>
          </a:xfrm>
          <a:prstGeom prst="rect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59408" y="6858000"/>
            <a:ext cx="7596247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TEAM</a:t>
            </a:r>
            <a:endParaRPr lang="en-US" sz="8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pPr algn="ctr"/>
            <a: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INTRODUCTION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9408" y="4339650"/>
            <a:ext cx="10683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“A machine learning-based system to detect individuals without ID cards entering a building, with analytics accessible via an Android app.”</a:t>
            </a:r>
            <a:endParaRPr lang="en-IN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77" y="2937299"/>
            <a:ext cx="2330377" cy="3366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65" y="2234226"/>
            <a:ext cx="2337300" cy="308745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115247" y="507970"/>
            <a:ext cx="596150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Secure Environment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36563 0.1314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81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-0.50287 -0.644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43" y="-3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-5661660" y="104418"/>
            <a:ext cx="11780520" cy="1386840"/>
          </a:xfrm>
          <a:prstGeom prst="round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28600" y="243840"/>
            <a:ext cx="5760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ARCHITECTURE</a:t>
            </a:r>
            <a:endParaRPr lang="en-IN" sz="6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258"/>
            <a:ext cx="12192000" cy="5493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75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37902" y="6747682"/>
            <a:ext cx="531620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PRACTICAL</a:t>
            </a:r>
            <a:endParaRPr 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3.mp4_ou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70760" y="1120140"/>
            <a:ext cx="7650480" cy="5737860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1196340" y="-107602"/>
            <a:ext cx="9799320" cy="1386840"/>
          </a:xfrm>
          <a:prstGeom prst="roundRect">
            <a:avLst>
              <a:gd name="adj" fmla="val 31985"/>
            </a:avLst>
          </a:prstGeom>
          <a:solidFill>
            <a:srgbClr val="00B4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437902" y="-167312"/>
            <a:ext cx="531620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PRACTICAL</a:t>
            </a:r>
            <a:endParaRPr 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9800000">
            <a:off x="8225415" y="2606664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 rot="16200000">
            <a:off x="7014148" y="1995068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 rot="12685482">
            <a:off x="5654647" y="2714145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 rot="19809239">
            <a:off x="5759518" y="4007731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 rot="16200000">
            <a:off x="7058717" y="4630372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 rot="12052375">
            <a:off x="8207776" y="4193736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979404" y="1989256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970996" y="1001217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7970996" y="5194102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808774" y="4490792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5619798" y="1972262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9795293" y="4346569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Hexagon 13"/>
          <p:cNvSpPr/>
          <p:nvPr/>
        </p:nvSpPr>
        <p:spPr>
          <a:xfrm>
            <a:off x="9499957" y="1086112"/>
            <a:ext cx="2095294" cy="1806288"/>
          </a:xfrm>
          <a:prstGeom prst="hexagon">
            <a:avLst/>
          </a:prstGeom>
          <a:blipFill dpi="0" rotWithShape="1">
            <a:blip r:embed="rId1"/>
            <a:srcRect/>
            <a:tile tx="254000" ty="0" sx="100000" sy="10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/>
          <p:cNvSpPr/>
          <p:nvPr/>
        </p:nvSpPr>
        <p:spPr>
          <a:xfrm>
            <a:off x="9499957" y="3965600"/>
            <a:ext cx="2095294" cy="1806288"/>
          </a:xfrm>
          <a:prstGeom prst="hexagon">
            <a:avLst/>
          </a:prstGeom>
          <a:blipFill dpi="0" rotWithShape="1">
            <a:blip r:embed="rId2"/>
            <a:srcRect/>
            <a:tile tx="368300" ty="0" sx="60000" sy="6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Hexagon 15"/>
          <p:cNvSpPr/>
          <p:nvPr/>
        </p:nvSpPr>
        <p:spPr>
          <a:xfrm>
            <a:off x="7111052" y="0"/>
            <a:ext cx="2095294" cy="1806288"/>
          </a:xfrm>
          <a:prstGeom prst="hexagon">
            <a:avLst/>
          </a:prstGeom>
          <a:blipFill dpi="0" rotWithShape="1">
            <a:blip r:embed="rId3"/>
            <a:srcRect/>
            <a:tile tx="19050" ty="0" sx="100000" sy="100000" flip="none" algn="tr"/>
          </a:blipFill>
          <a:ln>
            <a:solidFill>
              <a:schemeClr val="accent1">
                <a:shade val="15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Hexagon 16"/>
          <p:cNvSpPr/>
          <p:nvPr/>
        </p:nvSpPr>
        <p:spPr>
          <a:xfrm>
            <a:off x="7046668" y="2525856"/>
            <a:ext cx="2095294" cy="1806288"/>
          </a:xfrm>
          <a:prstGeom prst="hexagon">
            <a:avLst/>
          </a:prstGeom>
          <a:blipFill dpi="0" rotWithShape="1">
            <a:blip r:embed="rId4"/>
            <a:srcRect/>
            <a:tile tx="0" ty="0" sx="30000" sy="30000" flip="none" algn="c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/>
          <p:cNvSpPr/>
          <p:nvPr/>
        </p:nvSpPr>
        <p:spPr>
          <a:xfrm>
            <a:off x="4593380" y="3965600"/>
            <a:ext cx="2095294" cy="1806288"/>
          </a:xfrm>
          <a:prstGeom prst="hexagon">
            <a:avLst/>
          </a:prstGeom>
          <a:blipFill dpi="0" rotWithShape="1">
            <a:blip r:embed="rId5"/>
            <a:srcRect/>
            <a:tile tx="463550" ty="0" sx="100000" sy="10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Hexagon 18"/>
          <p:cNvSpPr/>
          <p:nvPr/>
        </p:nvSpPr>
        <p:spPr>
          <a:xfrm>
            <a:off x="7111052" y="5051712"/>
            <a:ext cx="2095294" cy="1806288"/>
          </a:xfrm>
          <a:prstGeom prst="hexagon">
            <a:avLst/>
          </a:prstGeom>
          <a:blipFill dpi="0" rotWithShape="1">
            <a:blip r:embed="rId6"/>
            <a:srcRect/>
            <a:tile tx="908050" ty="0" sx="100000" sy="10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Hexagon 19"/>
          <p:cNvSpPr/>
          <p:nvPr/>
        </p:nvSpPr>
        <p:spPr>
          <a:xfrm>
            <a:off x="4593380" y="1086112"/>
            <a:ext cx="2095294" cy="1806288"/>
          </a:xfrm>
          <a:prstGeom prst="hexagon">
            <a:avLst/>
          </a:prstGeom>
          <a:blipFill dpi="0" rotWithShape="1">
            <a:blip r:embed="rId7"/>
            <a:srcRect/>
            <a:tile tx="101600" ty="0" sx="100000" sy="10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473" y="2013765"/>
            <a:ext cx="2146726" cy="21467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6401" y="120939"/>
            <a:ext cx="3977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/>
              <a:t>Collects</a:t>
            </a:r>
            <a:r>
              <a:rPr lang="en-IN" sz="5400" dirty="0"/>
              <a:t> </a:t>
            </a:r>
            <a:r>
              <a:rPr lang="en-IN" sz="5400" b="1" dirty="0"/>
              <a:t>data</a:t>
            </a:r>
            <a:r>
              <a:rPr lang="en-IN" sz="5400" dirty="0"/>
              <a:t> from all the </a:t>
            </a:r>
            <a:r>
              <a:rPr lang="en-IN" sz="5400" b="1" dirty="0"/>
              <a:t>connected cameras</a:t>
            </a:r>
            <a:endParaRPr lang="en-IN" sz="5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-2.59259E-6 L -0.14921 0.155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1" y="7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1.11111E-6 L -0.00182 0.2481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3.7037E-6 L -0.00677 -0.2150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07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2.59259E-6 L 0.12929 -0.1324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66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29167E-6 3.7037E-6 L 0.14675 0.1476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7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8333E-7 -2.59259E-6 L -0.1513 -0.0981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10800000">
            <a:off x="4444062" y="3413142"/>
            <a:ext cx="5294650" cy="521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 rot="19800000">
            <a:off x="3632035" y="2606664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 rot="16200000">
            <a:off x="2420768" y="1995068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 rot="12685482">
            <a:off x="1061267" y="2714145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 rot="19809239">
            <a:off x="1166138" y="4007731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 rot="16200000">
            <a:off x="2465337" y="4630372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 rot="12052375">
            <a:off x="3614396" y="4193736"/>
            <a:ext cx="2255474" cy="110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5386024" y="1989256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3377616" y="1001217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3377616" y="5194102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1215394" y="4490792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026418" y="1972262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5201913" y="4346569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Hexagon 13"/>
          <p:cNvSpPr/>
          <p:nvPr/>
        </p:nvSpPr>
        <p:spPr>
          <a:xfrm>
            <a:off x="4906577" y="1086112"/>
            <a:ext cx="2095294" cy="1806288"/>
          </a:xfrm>
          <a:prstGeom prst="hexagon">
            <a:avLst/>
          </a:prstGeom>
          <a:blipFill dpi="0" rotWithShape="1">
            <a:blip r:embed="rId1"/>
            <a:srcRect/>
            <a:tile tx="254000" ty="0" sx="100000" sy="10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/>
          <p:cNvSpPr/>
          <p:nvPr/>
        </p:nvSpPr>
        <p:spPr>
          <a:xfrm>
            <a:off x="4906577" y="3965600"/>
            <a:ext cx="2095294" cy="1806288"/>
          </a:xfrm>
          <a:prstGeom prst="hexagon">
            <a:avLst/>
          </a:prstGeom>
          <a:blipFill dpi="0" rotWithShape="1">
            <a:blip r:embed="rId2"/>
            <a:srcRect/>
            <a:tile tx="368300" ty="0" sx="60000" sy="6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Hexagon 15"/>
          <p:cNvSpPr/>
          <p:nvPr/>
        </p:nvSpPr>
        <p:spPr>
          <a:xfrm>
            <a:off x="2517672" y="0"/>
            <a:ext cx="2095294" cy="1806288"/>
          </a:xfrm>
          <a:prstGeom prst="hexagon">
            <a:avLst/>
          </a:prstGeom>
          <a:blipFill dpi="0" rotWithShape="1">
            <a:blip r:embed="rId3"/>
            <a:srcRect/>
            <a:tile tx="19050" ty="0" sx="100000" sy="100000" flip="none" algn="tr"/>
          </a:blipFill>
          <a:ln>
            <a:solidFill>
              <a:schemeClr val="accent1">
                <a:shade val="15000"/>
                <a:alpha val="9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/>
          <p:cNvSpPr/>
          <p:nvPr/>
        </p:nvSpPr>
        <p:spPr>
          <a:xfrm>
            <a:off x="0" y="3965600"/>
            <a:ext cx="2095294" cy="1806288"/>
          </a:xfrm>
          <a:prstGeom prst="hexagon">
            <a:avLst/>
          </a:prstGeom>
          <a:blipFill dpi="0" rotWithShape="1">
            <a:blip r:embed="rId4"/>
            <a:srcRect/>
            <a:tile tx="463550" ty="0" sx="100000" sy="10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Hexagon 18"/>
          <p:cNvSpPr/>
          <p:nvPr/>
        </p:nvSpPr>
        <p:spPr>
          <a:xfrm>
            <a:off x="2517672" y="5051712"/>
            <a:ext cx="2095294" cy="1806288"/>
          </a:xfrm>
          <a:prstGeom prst="hexagon">
            <a:avLst/>
          </a:prstGeom>
          <a:blipFill dpi="0" rotWithShape="1">
            <a:blip r:embed="rId5"/>
            <a:srcRect/>
            <a:tile tx="908050" ty="0" sx="100000" sy="10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Hexagon 19"/>
          <p:cNvSpPr/>
          <p:nvPr/>
        </p:nvSpPr>
        <p:spPr>
          <a:xfrm>
            <a:off x="0" y="1086112"/>
            <a:ext cx="2095294" cy="1806288"/>
          </a:xfrm>
          <a:prstGeom prst="hexagon">
            <a:avLst/>
          </a:prstGeom>
          <a:blipFill dpi="0" rotWithShape="1">
            <a:blip r:embed="rId6"/>
            <a:srcRect/>
            <a:tile tx="101600" ty="0" sx="100000" sy="100000" flip="none" algn="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4057458" y="3246784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4055318" y="3236376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Hexagon 16"/>
          <p:cNvSpPr/>
          <p:nvPr/>
        </p:nvSpPr>
        <p:spPr>
          <a:xfrm>
            <a:off x="2453288" y="2525856"/>
            <a:ext cx="2095294" cy="1806288"/>
          </a:xfrm>
          <a:prstGeom prst="hexagon">
            <a:avLst/>
          </a:prstGeom>
          <a:blipFill dpi="0" rotWithShape="1">
            <a:blip r:embed="rId7"/>
            <a:srcRect/>
            <a:tile tx="0" ty="0" sx="30000" sy="30000" flip="none" algn="ctr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47" y="1972262"/>
            <a:ext cx="2146726" cy="2146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2.59259E-6 L -0.14922 0.155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1" y="7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875E-6 -1.11111E-6 L -0.00182 0.2481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875E-6 -3.7037E-6 L -0.00677 -0.2150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107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2.59259E-6 L 0.1293 -0.1324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66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3.7037E-6 L 0.14674 0.1476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7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5E-6 -2.59259E-6 L -0.1513 -0.0981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-490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70833E-6 4.07407E-6 L 0.45052 -0.0046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26" y="-2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2.96296E-6 L 0.45065 -0.0032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2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0800000">
            <a:off x="-68580" y="3402936"/>
            <a:ext cx="5799534" cy="1098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-669082" y="3240024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-480106" y="3268902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74" y="1972262"/>
            <a:ext cx="2146726" cy="21467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516" r="89844">
                        <a14:foregroundMark x1="64648" y1="25195" x2="34766" y2="68164"/>
                        <a14:foregroundMark x1="58203" y1="16992" x2="33984" y2="69727"/>
                        <a14:foregroundMark x1="33984" y1="69727" x2="49414" y2="81250"/>
                        <a14:foregroundMark x1="49414" y1="81250" x2="67383" y2="42969"/>
                        <a14:foregroundMark x1="67383" y1="42969" x2="43555" y2="40234"/>
                        <a14:foregroundMark x1="43555" y1="40234" x2="41211" y2="41211"/>
                        <a14:foregroundMark x1="17578" y1="52344" x2="3516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09" y="6858000"/>
            <a:ext cx="2591141" cy="2591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0 L 0.52812 -0.003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875E-6 3.33333E-6 L 0.52813 -0.0037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0800000">
            <a:off x="-68580" y="1430674"/>
            <a:ext cx="5799534" cy="1098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-669082" y="1267762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-480106" y="1296640"/>
            <a:ext cx="377952" cy="37795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51066" y="1870721"/>
            <a:ext cx="2591141" cy="2591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800430" y="2077202"/>
            <a:ext cx="2591141" cy="259114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907024" y="4912770"/>
            <a:ext cx="377952" cy="3779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6357660" y="1430674"/>
            <a:ext cx="377952" cy="3779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6347814" y="1259616"/>
            <a:ext cx="377952" cy="3779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3516" r="89844">
                        <a14:foregroundMark x1="64648" y1="25195" x2="34766" y2="68164"/>
                        <a14:foregroundMark x1="58203" y1="16992" x2="33984" y2="69727"/>
                        <a14:foregroundMark x1="33984" y1="69727" x2="49414" y2="81250"/>
                        <a14:foregroundMark x1="49414" y1="81250" x2="67383" y2="42969"/>
                        <a14:foregroundMark x1="67383" y1="42969" x2="43555" y2="40234"/>
                        <a14:foregroundMark x1="43555" y1="40234" x2="41211" y2="41211"/>
                        <a14:foregroundMark x1="17578" y1="52344" x2="3516" y2="61719"/>
                        <a14:foregroundMark x1="54688" y1="32227" x2="37109" y2="38086"/>
                        <a14:foregroundMark x1="37109" y1="38086" x2="41211" y2="5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19" y="4239577"/>
            <a:ext cx="2591141" cy="25911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74" y="0"/>
            <a:ext cx="2146726" cy="21467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35" y="7503911"/>
            <a:ext cx="4877481" cy="4877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94" y="10615199"/>
            <a:ext cx="2439386" cy="2439386"/>
          </a:xfrm>
          <a:prstGeom prst="rect">
            <a:avLst/>
          </a:prstGeom>
        </p:spPr>
      </p:pic>
      <p:pic>
        <p:nvPicPr>
          <p:cNvPr id="13" name="4K_265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80295" y="10490705"/>
            <a:ext cx="2409360" cy="135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2.77556E-17 L 0.52812 -0.003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875E-6 3.33333E-6 L 0.52813 -0.0037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-1.48148E-6 L 0 -0.4997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-1.11111E-6 L -0.00573 0.6571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328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6 -1.11111E-6 L -0.00573 0.6571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3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49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26" grpId="0" animBg="1"/>
      <p:bldP spid="27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51066" y="-994399"/>
            <a:ext cx="2591141" cy="2591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800430" y="-787918"/>
            <a:ext cx="2591141" cy="259114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907024" y="2047650"/>
            <a:ext cx="377952" cy="37795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6357660" y="-1434446"/>
            <a:ext cx="377952" cy="3779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6347814" y="-1605504"/>
            <a:ext cx="377952" cy="3779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74" y="-2865120"/>
            <a:ext cx="2146726" cy="2146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35" y="1371259"/>
            <a:ext cx="4877481" cy="4877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11" b="97852" l="9961" r="89844">
                        <a14:foregroundMark x1="74805" y1="3711" x2="74805" y2="3711"/>
                        <a14:foregroundMark x1="32617" y1="94336" x2="32617" y2="94336"/>
                        <a14:foregroundMark x1="59180" y1="97852" x2="59180" y2="97852"/>
                        <a14:backgroundMark x1="53516" y1="8789" x2="60742" y2="54297"/>
                        <a14:backgroundMark x1="60742" y1="54297" x2="60352" y2="89063"/>
                        <a14:backgroundMark x1="31641" y1="7813" x2="28125" y2="31250"/>
                        <a14:backgroundMark x1="28125" y1="31250" x2="45117" y2="84961"/>
                        <a14:backgroundMark x1="45117" y1="84961" x2="55469" y2="90039"/>
                        <a14:backgroundMark x1="55469" y1="90039" x2="64453" y2="84961"/>
                        <a14:backgroundMark x1="64453" y1="84961" x2="58203" y2="34570"/>
                        <a14:backgroundMark x1="58203" y1="34570" x2="46289" y2="10938"/>
                        <a14:backgroundMark x1="46289" y1="10938" x2="42578" y2="8203"/>
                        <a14:backgroundMark x1="32031" y1="8984" x2="23438" y2="10938"/>
                        <a14:backgroundMark x1="54102" y1="8203" x2="76367" y2="8984"/>
                        <a14:backgroundMark x1="76367" y1="8984" x2="69531" y2="66016"/>
                        <a14:backgroundMark x1="69531" y1="66016" x2="72266" y2="84375"/>
                        <a14:backgroundMark x1="72266" y1="84375" x2="58203" y2="93750"/>
                        <a14:backgroundMark x1="58203" y1="93750" x2="38086" y2="92969"/>
                        <a14:backgroundMark x1="38086" y1="92969" x2="31250" y2="81836"/>
                        <a14:backgroundMark x1="31250" y1="81836" x2="25000" y2="22656"/>
                        <a14:backgroundMark x1="25000" y1="22656" x2="29492" y2="15039"/>
                        <a14:backgroundMark x1="36719" y1="7227" x2="55859" y2="72070"/>
                        <a14:backgroundMark x1="55859" y1="72070" x2="55078" y2="92578"/>
                        <a14:backgroundMark x1="34375" y1="12500" x2="28320" y2="42188"/>
                        <a14:backgroundMark x1="28320" y1="42188" x2="35352" y2="64453"/>
                        <a14:backgroundMark x1="35352" y1="64453" x2="53320" y2="82813"/>
                        <a14:backgroundMark x1="53320" y1="82813" x2="41797" y2="26172"/>
                        <a14:backgroundMark x1="41797" y1="26172" x2="41016" y2="25000"/>
                        <a14:backgroundMark x1="60352" y1="6836" x2="69141" y2="43945"/>
                        <a14:backgroundMark x1="69141" y1="43945" x2="64844" y2="87500"/>
                        <a14:backgroundMark x1="32227" y1="12109" x2="46289" y2="66797"/>
                        <a14:backgroundMark x1="50391" y1="7227" x2="50391" y2="7227"/>
                        <a14:backgroundMark x1="45313" y1="7227" x2="45313" y2="7227"/>
                        <a14:backgroundMark x1="58203" y1="8203" x2="58203" y2="8203"/>
                        <a14:backgroundMark x1="53906" y1="8203" x2="44141" y2="6836"/>
                        <a14:backgroundMark x1="44141" y1="6836" x2="44141" y2="6836"/>
                        <a14:backgroundMark x1="39453" y1="6641" x2="39453" y2="6641"/>
                        <a14:backgroundMark x1="27539" y1="76563" x2="27539" y2="76563"/>
                        <a14:backgroundMark x1="27930" y1="75977" x2="27930" y2="75977"/>
                        <a14:backgroundMark x1="27930" y1="67578" x2="28516" y2="77539"/>
                        <a14:backgroundMark x1="72852" y1="88672" x2="65430" y2="90625"/>
                        <a14:backgroundMark x1="28516" y1="75586" x2="28711" y2="88672"/>
                        <a14:backgroundMark x1="28711" y1="88672" x2="39844" y2="91016"/>
                        <a14:backgroundMark x1="36328" y1="8984" x2="61719" y2="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34" y="1371259"/>
            <a:ext cx="4877481" cy="487748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12080" y="3115753"/>
            <a:ext cx="2087880" cy="2644967"/>
          </a:xfrm>
          <a:prstGeom prst="rect">
            <a:avLst/>
          </a:prstGeom>
          <a:solidFill>
            <a:srgbClr val="776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4K_26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80295" y="2061410"/>
            <a:ext cx="2409360" cy="1355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94" y="3416675"/>
            <a:ext cx="2439386" cy="2439386"/>
          </a:xfrm>
          <a:prstGeom prst="rect">
            <a:avLst/>
          </a:prstGeom>
        </p:spPr>
      </p:pic>
      <p:sp>
        <p:nvSpPr>
          <p:cNvPr id="2" name="Rectangle: Rounded Corners 1"/>
          <p:cNvSpPr/>
          <p:nvPr/>
        </p:nvSpPr>
        <p:spPr>
          <a:xfrm>
            <a:off x="-12001500" y="104418"/>
            <a:ext cx="11780520" cy="1386840"/>
          </a:xfrm>
          <a:prstGeom prst="round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2.59259E-6 L 0 -0.49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2.96296E-6 L -0.00573 0.6571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328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6 1.48148E-6 L -0.00573 0.6571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4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-5661660" y="104418"/>
            <a:ext cx="11780520" cy="1386840"/>
          </a:xfrm>
          <a:prstGeom prst="round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28600" y="243840"/>
            <a:ext cx="58902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Problems Faced:</a:t>
            </a:r>
            <a:endParaRPr lang="en-IN" sz="6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63880" y="2255520"/>
            <a:ext cx="8793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IN" sz="6600" dirty="0"/>
              <a:t>Training the model</a:t>
            </a:r>
            <a:endParaRPr lang="en-IN" sz="66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IN" sz="6600" dirty="0"/>
              <a:t>Setting up database</a:t>
            </a:r>
            <a:endParaRPr lang="en-IN" sz="66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IN" sz="6600" dirty="0"/>
              <a:t>Syncing devices</a:t>
            </a:r>
            <a:endParaRPr lang="en-IN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-1371600"/>
            <a:ext cx="5760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Future Scope:</a:t>
            </a:r>
            <a:endParaRPr lang="en-IN" sz="66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-5661660" y="104418"/>
            <a:ext cx="11780520" cy="1386840"/>
          </a:xfrm>
          <a:prstGeom prst="round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28600" y="243840"/>
            <a:ext cx="5760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Future Scope:</a:t>
            </a:r>
            <a:endParaRPr lang="en-IN" sz="6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812846"/>
            <a:ext cx="1143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5400" dirty="0"/>
              <a:t>Incorporating large network of CCTV cameras</a:t>
            </a:r>
            <a:endParaRPr lang="en-IN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5400" dirty="0"/>
              <a:t>Proper Facial Tracking</a:t>
            </a:r>
            <a:r>
              <a:rPr lang="en-IN" sz="4000" dirty="0"/>
              <a:t>(</a:t>
            </a:r>
            <a:r>
              <a:rPr lang="en-IN" sz="3600" dirty="0"/>
              <a:t>Possible Attendance system)</a:t>
            </a:r>
            <a:endParaRPr lang="en-IN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5400" dirty="0"/>
              <a:t>Accessing analytics</a:t>
            </a:r>
            <a:endParaRPr lang="en-IN" sz="5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sz="5400" dirty="0"/>
              <a:t>Reminders</a:t>
            </a:r>
            <a:endParaRPr lang="en-IN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357360" y="0"/>
            <a:ext cx="6021303" cy="6858000"/>
          </a:xfrm>
          <a:prstGeom prst="rect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 rot="5400000">
            <a:off x="7613134" y="2767876"/>
            <a:ext cx="6736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rgbClr val="F6F8FC"/>
                </a:solidFill>
                <a:latin typeface="Bauhaus 93" panose="04030905020B02020C02" pitchFamily="82" charset="0"/>
              </a:rPr>
              <a:t>DEVELOPERS Inc</a:t>
            </a:r>
            <a:endParaRPr lang="en-IN" sz="7200" b="1" dirty="0">
              <a:solidFill>
                <a:srgbClr val="F6F8FC"/>
              </a:solidFill>
              <a:latin typeface="Bauhaus 93" panose="04030905020B02020C02" pitchFamily="8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9408" y="1351895"/>
            <a:ext cx="7596247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TEAM</a:t>
            </a:r>
            <a:endParaRPr lang="en-US" sz="8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pPr algn="ctr"/>
            <a: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INTRODUCTION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581339" y="0"/>
            <a:ext cx="3528060" cy="6858000"/>
            <a:chOff x="-464820" y="0"/>
            <a:chExt cx="352806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3063240" cy="6858000"/>
            </a:xfrm>
            <a:prstGeom prst="rect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Isosceles Triangle 4"/>
            <p:cNvSpPr/>
            <p:nvPr/>
          </p:nvSpPr>
          <p:spPr>
            <a:xfrm rot="16200000">
              <a:off x="-1082040" y="617220"/>
              <a:ext cx="1798320" cy="563880"/>
            </a:xfrm>
            <a:prstGeom prst="triangl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000438" y="0"/>
            <a:ext cx="3589019" cy="6858000"/>
            <a:chOff x="2506981" y="0"/>
            <a:chExt cx="3589019" cy="6858000"/>
          </a:xfrm>
        </p:grpSpPr>
        <p:sp>
          <p:nvSpPr>
            <p:cNvPr id="7" name="Rectangle 6"/>
            <p:cNvSpPr/>
            <p:nvPr/>
          </p:nvSpPr>
          <p:spPr>
            <a:xfrm>
              <a:off x="3063240" y="0"/>
              <a:ext cx="3032760" cy="6858000"/>
            </a:xfrm>
            <a:prstGeom prst="rect">
              <a:avLst/>
            </a:prstGeom>
            <a:solidFill>
              <a:srgbClr val="48CAE4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Isosceles Triangle 7"/>
            <p:cNvSpPr/>
            <p:nvPr/>
          </p:nvSpPr>
          <p:spPr>
            <a:xfrm rot="16200000">
              <a:off x="1889761" y="617220"/>
              <a:ext cx="1798320" cy="563880"/>
            </a:xfrm>
            <a:prstGeom prst="triangle">
              <a:avLst/>
            </a:prstGeom>
            <a:solidFill>
              <a:srgbClr val="48CA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587179" y="0"/>
            <a:ext cx="3581401" cy="6858000"/>
            <a:chOff x="5547361" y="0"/>
            <a:chExt cx="3581401" cy="6858000"/>
          </a:xfrm>
        </p:grpSpPr>
        <p:sp>
          <p:nvSpPr>
            <p:cNvPr id="12" name="Rectangle 11"/>
            <p:cNvSpPr/>
            <p:nvPr/>
          </p:nvSpPr>
          <p:spPr>
            <a:xfrm>
              <a:off x="6065522" y="0"/>
              <a:ext cx="3063240" cy="6858000"/>
            </a:xfrm>
            <a:prstGeom prst="rect">
              <a:avLst/>
            </a:prstGeom>
            <a:solidFill>
              <a:srgbClr val="00B4D8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Isosceles Triangle 12"/>
            <p:cNvSpPr/>
            <p:nvPr/>
          </p:nvSpPr>
          <p:spPr>
            <a:xfrm rot="16200000">
              <a:off x="4930141" y="617220"/>
              <a:ext cx="1798320" cy="563880"/>
            </a:xfrm>
            <a:prstGeom prst="triangle">
              <a:avLst/>
            </a:prstGeom>
            <a:solidFill>
              <a:srgbClr val="00B4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173919" y="0"/>
            <a:ext cx="3566162" cy="6858000"/>
            <a:chOff x="8595360" y="0"/>
            <a:chExt cx="3566162" cy="6858000"/>
          </a:xfrm>
        </p:grpSpPr>
        <p:sp>
          <p:nvSpPr>
            <p:cNvPr id="15" name="Rectangle 14"/>
            <p:cNvSpPr/>
            <p:nvPr/>
          </p:nvSpPr>
          <p:spPr>
            <a:xfrm>
              <a:off x="9128762" y="0"/>
              <a:ext cx="3032760" cy="6858000"/>
            </a:xfrm>
            <a:prstGeom prst="rect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978140" y="617220"/>
              <a:ext cx="1798320" cy="563880"/>
            </a:xfrm>
            <a:prstGeom prst="triangl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9485839" y="-2123035"/>
            <a:ext cx="23795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Prateek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Sharma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8379" y="-2123035"/>
            <a:ext cx="254890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Abhinav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Singh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07435" y="-2123035"/>
            <a:ext cx="166417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Arpit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Tyagi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41053" y="-2123035"/>
            <a:ext cx="220361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Aditya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Raj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98116" y="9100654"/>
            <a:ext cx="32271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2300330100183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059" y="7226709"/>
            <a:ext cx="29931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210033010010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66040" y="9100655"/>
            <a:ext cx="32271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2203330109001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56834" y="7226709"/>
            <a:ext cx="29931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210033010016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571501" y="0"/>
            <a:ext cx="3634741" cy="6858000"/>
            <a:chOff x="-571501" y="0"/>
            <a:chExt cx="3634741" cy="6858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3063240" cy="6858000"/>
            </a:xfrm>
            <a:prstGeom prst="rect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Isosceles Triangle 7"/>
            <p:cNvSpPr/>
            <p:nvPr/>
          </p:nvSpPr>
          <p:spPr>
            <a:xfrm rot="16200000">
              <a:off x="-1188721" y="617220"/>
              <a:ext cx="1798320" cy="563880"/>
            </a:xfrm>
            <a:prstGeom prst="triangl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06981" y="0"/>
            <a:ext cx="3589019" cy="6858000"/>
            <a:chOff x="2506981" y="0"/>
            <a:chExt cx="3589019" cy="6858000"/>
          </a:xfrm>
        </p:grpSpPr>
        <p:sp>
          <p:nvSpPr>
            <p:cNvPr id="2" name="Rectangle 1"/>
            <p:cNvSpPr/>
            <p:nvPr/>
          </p:nvSpPr>
          <p:spPr>
            <a:xfrm>
              <a:off x="3063240" y="0"/>
              <a:ext cx="3032760" cy="6858000"/>
            </a:xfrm>
            <a:prstGeom prst="rect">
              <a:avLst/>
            </a:prstGeom>
            <a:solidFill>
              <a:srgbClr val="48CAE4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Isosceles Triangle 8"/>
            <p:cNvSpPr/>
            <p:nvPr/>
          </p:nvSpPr>
          <p:spPr>
            <a:xfrm rot="16200000">
              <a:off x="1889761" y="617220"/>
              <a:ext cx="1798320" cy="563880"/>
            </a:xfrm>
            <a:prstGeom prst="triangle">
              <a:avLst/>
            </a:prstGeom>
            <a:solidFill>
              <a:srgbClr val="48CA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77842" y="0"/>
            <a:ext cx="3581401" cy="6858000"/>
            <a:chOff x="5547361" y="0"/>
            <a:chExt cx="3581401" cy="6858000"/>
          </a:xfrm>
        </p:grpSpPr>
        <p:sp>
          <p:nvSpPr>
            <p:cNvPr id="5" name="Rectangle 4"/>
            <p:cNvSpPr/>
            <p:nvPr/>
          </p:nvSpPr>
          <p:spPr>
            <a:xfrm>
              <a:off x="6065522" y="0"/>
              <a:ext cx="3063240" cy="6858000"/>
            </a:xfrm>
            <a:prstGeom prst="rect">
              <a:avLst/>
            </a:prstGeom>
            <a:solidFill>
              <a:srgbClr val="00B4D8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Isosceles Triangle 9"/>
            <p:cNvSpPr/>
            <p:nvPr/>
          </p:nvSpPr>
          <p:spPr>
            <a:xfrm rot="16200000">
              <a:off x="4930141" y="617220"/>
              <a:ext cx="1798320" cy="563880"/>
            </a:xfrm>
            <a:prstGeom prst="triangle">
              <a:avLst/>
            </a:prstGeom>
            <a:solidFill>
              <a:srgbClr val="00B4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625838" y="0"/>
            <a:ext cx="3566162" cy="6858000"/>
            <a:chOff x="8595360" y="0"/>
            <a:chExt cx="3566162" cy="6858000"/>
          </a:xfrm>
        </p:grpSpPr>
        <p:sp>
          <p:nvSpPr>
            <p:cNvPr id="4" name="Rectangle 3"/>
            <p:cNvSpPr/>
            <p:nvPr/>
          </p:nvSpPr>
          <p:spPr>
            <a:xfrm>
              <a:off x="9128762" y="0"/>
              <a:ext cx="3032760" cy="6858000"/>
            </a:xfrm>
            <a:prstGeom prst="rect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Isosceles Triangle 5"/>
            <p:cNvSpPr/>
            <p:nvPr/>
          </p:nvSpPr>
          <p:spPr>
            <a:xfrm rot="16200000">
              <a:off x="7978140" y="617220"/>
              <a:ext cx="1798320" cy="563880"/>
            </a:xfrm>
            <a:prstGeom prst="triangl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252955" y="-119479"/>
            <a:ext cx="6918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sweet purple" panose="02000500000000000000" pitchFamily="2" charset="0"/>
              </a:rPr>
              <a:t>Frequent Cases of Security check Failure</a:t>
            </a:r>
            <a:endParaRPr lang="en-IN" sz="8000" dirty="0">
              <a:latin typeface="sweet purple" panose="020005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468" y="2735576"/>
            <a:ext cx="7726687" cy="38633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609455" y="376325"/>
            <a:ext cx="2132330" cy="25844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Akshat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I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Rawat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(CSE)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474" y="376325"/>
            <a:ext cx="254890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Abhinav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Singh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(CSE)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07435" y="376325"/>
            <a:ext cx="166417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Arpit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Tyagi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(CSE)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41053" y="376325"/>
            <a:ext cx="220361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Aditya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Raj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(CSE)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79897" y="3337973"/>
            <a:ext cx="309880" cy="645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27897" y="5211919"/>
            <a:ext cx="309880" cy="645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01672" y="3337973"/>
            <a:ext cx="309880" cy="645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2931141" y="0"/>
            <a:ext cx="3634741" cy="6858000"/>
            <a:chOff x="-571501" y="0"/>
            <a:chExt cx="3634741" cy="6858000"/>
          </a:xfrm>
        </p:grpSpPr>
        <p:sp>
          <p:nvSpPr>
            <p:cNvPr id="3" name="Rectangle 2"/>
            <p:cNvSpPr/>
            <p:nvPr/>
          </p:nvSpPr>
          <p:spPr>
            <a:xfrm>
              <a:off x="0" y="0"/>
              <a:ext cx="3063240" cy="6858000"/>
            </a:xfrm>
            <a:prstGeom prst="rect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Isosceles Triangle 7"/>
            <p:cNvSpPr/>
            <p:nvPr/>
          </p:nvSpPr>
          <p:spPr>
            <a:xfrm rot="16200000">
              <a:off x="-1188721" y="617220"/>
              <a:ext cx="1798320" cy="563880"/>
            </a:xfrm>
            <a:prstGeom prst="triangle">
              <a:avLst/>
            </a:prstGeom>
            <a:solidFill>
              <a:srgbClr val="90E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9852659" y="0"/>
            <a:ext cx="3589019" cy="6858000"/>
            <a:chOff x="2506981" y="0"/>
            <a:chExt cx="3589019" cy="6858000"/>
          </a:xfrm>
        </p:grpSpPr>
        <p:sp>
          <p:nvSpPr>
            <p:cNvPr id="2" name="Rectangle 1"/>
            <p:cNvSpPr/>
            <p:nvPr/>
          </p:nvSpPr>
          <p:spPr>
            <a:xfrm>
              <a:off x="3063240" y="0"/>
              <a:ext cx="3032760" cy="6858000"/>
            </a:xfrm>
            <a:prstGeom prst="rect">
              <a:avLst/>
            </a:prstGeom>
            <a:solidFill>
              <a:srgbClr val="48CAE4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Isosceles Triangle 8"/>
            <p:cNvSpPr/>
            <p:nvPr/>
          </p:nvSpPr>
          <p:spPr>
            <a:xfrm rot="16200000">
              <a:off x="1889761" y="617220"/>
              <a:ext cx="1798320" cy="563880"/>
            </a:xfrm>
            <a:prstGeom prst="triangle">
              <a:avLst/>
            </a:prstGeom>
            <a:solidFill>
              <a:srgbClr val="48CA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6781798" y="0"/>
            <a:ext cx="3581401" cy="6858000"/>
            <a:chOff x="5547361" y="0"/>
            <a:chExt cx="3581401" cy="6858000"/>
          </a:xfrm>
        </p:grpSpPr>
        <p:sp>
          <p:nvSpPr>
            <p:cNvPr id="5" name="Rectangle 4"/>
            <p:cNvSpPr/>
            <p:nvPr/>
          </p:nvSpPr>
          <p:spPr>
            <a:xfrm>
              <a:off x="6065522" y="0"/>
              <a:ext cx="3063240" cy="6858000"/>
            </a:xfrm>
            <a:prstGeom prst="rect">
              <a:avLst/>
            </a:prstGeom>
            <a:solidFill>
              <a:srgbClr val="00B4D8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Isosceles Triangle 9"/>
            <p:cNvSpPr/>
            <p:nvPr/>
          </p:nvSpPr>
          <p:spPr>
            <a:xfrm rot="16200000">
              <a:off x="4930141" y="617220"/>
              <a:ext cx="1798320" cy="563880"/>
            </a:xfrm>
            <a:prstGeom prst="triangle">
              <a:avLst/>
            </a:prstGeom>
            <a:solidFill>
              <a:srgbClr val="00B4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3733802" y="0"/>
            <a:ext cx="3566162" cy="6858000"/>
            <a:chOff x="8595360" y="0"/>
            <a:chExt cx="3566162" cy="6858000"/>
          </a:xfrm>
        </p:grpSpPr>
        <p:sp>
          <p:nvSpPr>
            <p:cNvPr id="4" name="Rectangle 3"/>
            <p:cNvSpPr/>
            <p:nvPr/>
          </p:nvSpPr>
          <p:spPr>
            <a:xfrm>
              <a:off x="9128762" y="0"/>
              <a:ext cx="3032760" cy="6858000"/>
            </a:xfrm>
            <a:prstGeom prst="rect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Isosceles Triangle 5"/>
            <p:cNvSpPr/>
            <p:nvPr/>
          </p:nvSpPr>
          <p:spPr>
            <a:xfrm rot="16200000">
              <a:off x="7978140" y="617220"/>
              <a:ext cx="1798320" cy="563880"/>
            </a:xfrm>
            <a:prstGeom prst="triangle">
              <a:avLst/>
            </a:prstGeom>
            <a:solidFill>
              <a:srgbClr val="0096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1920" y="-119479"/>
            <a:ext cx="6918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sweet purple" panose="02000500000000000000" pitchFamily="2" charset="0"/>
              </a:rPr>
              <a:t>Frequent Cases of Security check Failure</a:t>
            </a:r>
            <a:endParaRPr lang="en-IN" sz="8000" dirty="0">
              <a:latin typeface="sweet purple" panose="020005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33" y="2735576"/>
            <a:ext cx="7726687" cy="3863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63440" y="659755"/>
            <a:ext cx="2865120" cy="553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400" b="1" dirty="0">
                <a:latin typeface="sweet purple" panose="02000500000000000000" pitchFamily="2" charset="0"/>
              </a:rPr>
              <a:t>?</a:t>
            </a:r>
            <a:endParaRPr lang="en-IN" sz="34400" b="1" dirty="0">
              <a:latin typeface="sweet purple" panose="02000500000000000000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0" y="-1870630"/>
            <a:ext cx="1992550" cy="1992550"/>
            <a:chOff x="7344384" y="603114"/>
            <a:chExt cx="3951050" cy="39510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384" y="603114"/>
              <a:ext cx="3951050" cy="39510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00" b="72500" l="14962" r="83760">
                          <a14:foregroundMark x1="64834" y1="56200" x2="64834" y2="56200"/>
                          <a14:foregroundMark x1="59719" y1="57200" x2="35806" y2="57200"/>
                          <a14:foregroundMark x1="69821" y1="58600" x2="69821" y2="58600"/>
                          <a14:foregroundMark x1="33248" y1="57700" x2="33248" y2="57700"/>
                          <a14:foregroundMark x1="25703" y1="57700" x2="25703" y2="57700"/>
                          <a14:foregroundMark x1="38875" y1="58100" x2="64194" y2="65600"/>
                          <a14:foregroundMark x1="43990" y1="59100" x2="43990" y2="65600"/>
                          <a14:foregroundMark x1="31969" y1="64100" x2="23146" y2="63600"/>
                          <a14:foregroundMark x1="31330" y1="63100" x2="23785" y2="61100"/>
                          <a14:foregroundMark x1="35166" y1="63100" x2="19949" y2="64100"/>
                          <a14:foregroundMark x1="33248" y1="61600" x2="40153" y2="72500"/>
                          <a14:foregroundMark x1="38235" y1="66500" x2="14962" y2="66500"/>
                          <a14:backgroundMark x1="70460" y1="50200" x2="61637" y2="48800"/>
                          <a14:backgroundMark x1="38235" y1="49300" x2="38235" y2="4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8" t="-4030" r="7860" b="40865"/>
            <a:stretch>
              <a:fillRect/>
            </a:stretch>
          </p:blipFill>
          <p:spPr>
            <a:xfrm>
              <a:off x="7729290" y="2387711"/>
              <a:ext cx="1366072" cy="135435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700" l="9745" r="89805">
                        <a14:foregroundMark x1="62369" y1="85800" x2="61919" y2="97600"/>
                        <a14:foregroundMark x1="40630" y1="87800" x2="35832" y2="96500"/>
                        <a14:foregroundMark x1="35832" y1="96500" x2="35832" y2="96700"/>
                        <a14:foregroundMark x1="36132" y1="96200" x2="34033" y2="99700"/>
                        <a14:foregroundMark x1="36582" y1="40400" x2="33433" y2="45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078" y="121920"/>
            <a:ext cx="4574286" cy="6858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70255" y="6592465"/>
            <a:ext cx="4681905" cy="3508152"/>
            <a:chOff x="1170255" y="3239665"/>
            <a:chExt cx="4681905" cy="3508152"/>
          </a:xfrm>
        </p:grpSpPr>
        <p:sp>
          <p:nvSpPr>
            <p:cNvPr id="12" name="TextBox 11"/>
            <p:cNvSpPr txBox="1"/>
            <p:nvPr/>
          </p:nvSpPr>
          <p:spPr>
            <a:xfrm>
              <a:off x="1170255" y="4347160"/>
              <a:ext cx="46819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0" b="1" dirty="0"/>
                <a:t>A</a:t>
              </a:r>
              <a:r>
                <a:rPr lang="en-IN" sz="7000" b="1" dirty="0"/>
                <a:t>NALYZER</a:t>
              </a:r>
              <a:endParaRPr lang="en-IN" sz="15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62140" y="3239665"/>
              <a:ext cx="309372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600" b="1" dirty="0"/>
                <a:t>ID</a:t>
              </a:r>
              <a:endParaRPr lang="en-IN" sz="16600" b="1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-6021303" y="0"/>
            <a:ext cx="6021303" cy="6858000"/>
          </a:xfrm>
          <a:prstGeom prst="rect">
            <a:avLst/>
          </a:prstGeom>
          <a:gradFill flip="none" rotWithShape="1">
            <a:gsLst>
              <a:gs pos="0">
                <a:srgbClr val="7E89F3">
                  <a:alpha val="38824"/>
                </a:srgbClr>
              </a:gs>
              <a:gs pos="100000">
                <a:srgbClr val="C449A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5065" y1="26486" x2="76035" y2="7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4" y="-2222254"/>
            <a:ext cx="3129780" cy="2503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9700" l="9745" r="89805">
                        <a14:foregroundMark x1="62369" y1="85800" x2="61919" y2="97600"/>
                        <a14:foregroundMark x1="40630" y1="87800" x2="35832" y2="96500"/>
                        <a14:foregroundMark x1="35832" y1="96500" x2="35832" y2="96700"/>
                        <a14:foregroundMark x1="36132" y1="96200" x2="34033" y2="99700"/>
                        <a14:foregroundMark x1="36582" y1="40400" x2="33433" y2="45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70" y="99057"/>
            <a:ext cx="4574286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096000" y="1552678"/>
            <a:ext cx="1992550" cy="1992550"/>
            <a:chOff x="7344384" y="603114"/>
            <a:chExt cx="3951050" cy="39510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384" y="603114"/>
              <a:ext cx="3951050" cy="39510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00" b="72500" l="14962" r="83760">
                          <a14:foregroundMark x1="64834" y1="56200" x2="64834" y2="56200"/>
                          <a14:foregroundMark x1="59719" y1="57200" x2="35806" y2="57200"/>
                          <a14:foregroundMark x1="69821" y1="58600" x2="69821" y2="58600"/>
                          <a14:foregroundMark x1="33248" y1="57700" x2="33248" y2="57700"/>
                          <a14:foregroundMark x1="25703" y1="57700" x2="25703" y2="57700"/>
                          <a14:foregroundMark x1="38875" y1="58100" x2="64194" y2="65600"/>
                          <a14:foregroundMark x1="43990" y1="59100" x2="43990" y2="65600"/>
                          <a14:foregroundMark x1="31969" y1="64100" x2="23146" y2="63600"/>
                          <a14:foregroundMark x1="31330" y1="63100" x2="23785" y2="61100"/>
                          <a14:foregroundMark x1="35166" y1="63100" x2="19949" y2="64100"/>
                          <a14:foregroundMark x1="33248" y1="61600" x2="40153" y2="72500"/>
                          <a14:foregroundMark x1="38235" y1="66500" x2="14962" y2="66500"/>
                          <a14:backgroundMark x1="70460" y1="50200" x2="61637" y2="48800"/>
                          <a14:backgroundMark x1="38235" y1="49300" x2="38235" y2="49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8" t="-4030" r="7860" b="40865"/>
            <a:stretch>
              <a:fillRect/>
            </a:stretch>
          </p:blipFill>
          <p:spPr>
            <a:xfrm>
              <a:off x="7729290" y="2387711"/>
              <a:ext cx="1366072" cy="1354354"/>
            </a:xfrm>
            <a:prstGeom prst="rect">
              <a:avLst/>
            </a:prstGeom>
          </p:spPr>
        </p:pic>
      </p:grpSp>
      <p:sp>
        <p:nvSpPr>
          <p:cNvPr id="12" name="Frame 11"/>
          <p:cNvSpPr/>
          <p:nvPr/>
        </p:nvSpPr>
        <p:spPr>
          <a:xfrm>
            <a:off x="9431506" y="705831"/>
            <a:ext cx="1693694" cy="1693694"/>
          </a:xfrm>
          <a:prstGeom prst="frame">
            <a:avLst>
              <a:gd name="adj1" fmla="val 455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6170696" y="2399525"/>
            <a:ext cx="1843157" cy="953967"/>
          </a:xfrm>
          <a:prstGeom prst="frame">
            <a:avLst>
              <a:gd name="adj1" fmla="val 455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6021303" cy="6858000"/>
          </a:xfrm>
          <a:prstGeom prst="rect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8" name="Group 17"/>
          <p:cNvGrpSpPr/>
          <p:nvPr/>
        </p:nvGrpSpPr>
        <p:grpSpPr>
          <a:xfrm>
            <a:off x="417487" y="438898"/>
            <a:ext cx="5434673" cy="6308919"/>
            <a:chOff x="417487" y="438898"/>
            <a:chExt cx="5434673" cy="6308919"/>
          </a:xfrm>
        </p:grpSpPr>
        <p:sp>
          <p:nvSpPr>
            <p:cNvPr id="15" name="TextBox 14"/>
            <p:cNvSpPr txBox="1"/>
            <p:nvPr/>
          </p:nvSpPr>
          <p:spPr>
            <a:xfrm>
              <a:off x="1170255" y="4347160"/>
              <a:ext cx="468190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5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A</a:t>
              </a:r>
              <a:r>
                <a:rPr lang="en-IN" sz="7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NALYZER</a:t>
              </a:r>
              <a:endParaRPr lang="en-IN" sz="1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62140" y="3239665"/>
              <a:ext cx="309372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ID</a:t>
              </a:r>
              <a:endParaRPr lang="en-IN" sz="1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7487" y="438898"/>
              <a:ext cx="309372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ML</a:t>
              </a:r>
              <a:endParaRPr lang="en-IN" sz="1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sp>
        <p:nvSpPr>
          <p:cNvPr id="23" name="Rectangle: Rounded Corners 22"/>
          <p:cNvSpPr/>
          <p:nvPr/>
        </p:nvSpPr>
        <p:spPr>
          <a:xfrm>
            <a:off x="18746965" y="1490276"/>
            <a:ext cx="7208520" cy="1666220"/>
          </a:xfrm>
          <a:prstGeom prst="roundRect">
            <a:avLst/>
          </a:prstGeom>
          <a:solidFill>
            <a:srgbClr val="48CA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/>
          <p:cNvSpPr/>
          <p:nvPr/>
        </p:nvSpPr>
        <p:spPr>
          <a:xfrm>
            <a:off x="15546565" y="3306158"/>
            <a:ext cx="9799320" cy="1386840"/>
          </a:xfrm>
          <a:prstGeom prst="roundRect">
            <a:avLst/>
          </a:prstGeom>
          <a:solidFill>
            <a:srgbClr val="00B4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/>
          <p:cNvSpPr/>
          <p:nvPr/>
        </p:nvSpPr>
        <p:spPr>
          <a:xfrm>
            <a:off x="12955765" y="4842660"/>
            <a:ext cx="11780520" cy="1386840"/>
          </a:xfrm>
          <a:prstGeom prst="round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/>
          <p:cNvSpPr/>
          <p:nvPr/>
        </p:nvSpPr>
        <p:spPr>
          <a:xfrm>
            <a:off x="-7406415" y="-76200"/>
            <a:ext cx="7208520" cy="1386840"/>
          </a:xfrm>
          <a:prstGeom prst="roundRect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/>
        </p:nvSpPr>
        <p:spPr>
          <a:xfrm>
            <a:off x="7498080" y="1490276"/>
            <a:ext cx="7208520" cy="1666220"/>
          </a:xfrm>
          <a:prstGeom prst="roundRect">
            <a:avLst/>
          </a:prstGeom>
          <a:solidFill>
            <a:srgbClr val="48CA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/>
          <p:cNvSpPr/>
          <p:nvPr/>
        </p:nvSpPr>
        <p:spPr>
          <a:xfrm>
            <a:off x="4297680" y="3306158"/>
            <a:ext cx="9799320" cy="1386840"/>
          </a:xfrm>
          <a:prstGeom prst="roundRect">
            <a:avLst/>
          </a:prstGeom>
          <a:solidFill>
            <a:srgbClr val="00B4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/>
          <p:cNvSpPr/>
          <p:nvPr/>
        </p:nvSpPr>
        <p:spPr>
          <a:xfrm>
            <a:off x="1706880" y="4842660"/>
            <a:ext cx="11780520" cy="1386840"/>
          </a:xfrm>
          <a:prstGeom prst="round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/>
          <p:cNvSpPr/>
          <p:nvPr/>
        </p:nvSpPr>
        <p:spPr>
          <a:xfrm>
            <a:off x="-1112520" y="-76200"/>
            <a:ext cx="7208520" cy="1386840"/>
          </a:xfrm>
          <a:prstGeom prst="roundRect">
            <a:avLst/>
          </a:prstGeom>
          <a:solidFill>
            <a:srgbClr val="0077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152400" y="25908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/>
              <a:t>Technologies used:</a:t>
            </a:r>
            <a:endParaRPr lang="en-IN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-5871210" y="1166842"/>
            <a:ext cx="61798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AI IDENTITY</a:t>
            </a:r>
            <a:endParaRPr lang="en-US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ANZLYZER</a:t>
            </a:r>
            <a:endParaRPr lang="en-US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44840" y="1333099"/>
            <a:ext cx="4236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/>
              <a:t>PYTHON</a:t>
            </a:r>
            <a:endParaRPr lang="en-IN" sz="7200" b="1" dirty="0"/>
          </a:p>
          <a:p>
            <a:r>
              <a:rPr lang="en-IN" sz="4000" b="1" dirty="0"/>
              <a:t>(YOLO_v8)</a:t>
            </a:r>
            <a:endParaRPr lang="en-IN" sz="7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40280" y="5028248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/>
              <a:t>KOTLIN</a:t>
            </a:r>
            <a:endParaRPr lang="en-IN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03420" y="3429000"/>
            <a:ext cx="399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/>
              <a:t>MONGO DB</a:t>
            </a:r>
            <a:endParaRPr lang="en-IN" sz="6000" b="1" dirty="0"/>
          </a:p>
        </p:txBody>
      </p:sp>
      <p:sp>
        <p:nvSpPr>
          <p:cNvPr id="3" name="Rectangle 2"/>
          <p:cNvSpPr/>
          <p:nvPr/>
        </p:nvSpPr>
        <p:spPr>
          <a:xfrm>
            <a:off x="3437902" y="-1473184"/>
            <a:ext cx="531620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PRACTICAL</a:t>
            </a:r>
            <a:endParaRPr lang="en-US" sz="8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5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917" b="89905" l="7360" r="92617">
                        <a14:foregroundMark x1="7383" y1="41983" x2="7746" y2="58670"/>
                        <a14:foregroundMark x1="11495" y1="43587" x2="11745" y2="49169"/>
                        <a14:foregroundMark x1="13994" y1="41330" x2="14244" y2="55048"/>
                        <a14:foregroundMark x1="41118" y1="44893" x2="41504" y2="55701"/>
                        <a14:foregroundMark x1="92617" y1="43290" x2="91254" y2="52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200" y="853440"/>
            <a:ext cx="12192000" cy="46623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4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917" b="89905" l="7360" r="92617">
                        <a14:foregroundMark x1="7383" y1="41983" x2="7746" y2="58670"/>
                        <a14:foregroundMark x1="11495" y1="43587" x2="11745" y2="49169"/>
                        <a14:foregroundMark x1="13994" y1="41330" x2="14244" y2="55048"/>
                        <a14:foregroundMark x1="41118" y1="44893" x2="41504" y2="55701"/>
                        <a14:foregroundMark x1="92617" y1="43290" x2="91254" y2="52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24000" y="1456775"/>
            <a:ext cx="12039600" cy="4662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267" r="94333">
                        <a14:foregroundMark x1="12400" y1="43400" x2="12400" y2="43400"/>
                        <a14:foregroundMark x1="13500" y1="23800" x2="12433" y2="40450"/>
                        <a14:foregroundMark x1="12433" y1="40450" x2="14967" y2="66250"/>
                        <a14:foregroundMark x1="8367" y1="42850" x2="7267" y2="47800"/>
                        <a14:foregroundMark x1="31500" y1="22450" x2="33867" y2="71750"/>
                        <a14:foregroundMark x1="50767" y1="24350" x2="51867" y2="57700"/>
                        <a14:foregroundMark x1="44700" y1="36750" x2="48933" y2="38950"/>
                        <a14:foregroundMark x1="50967" y1="30150" x2="53167" y2="43400"/>
                        <a14:foregroundMark x1="57033" y1="28800" x2="56900" y2="38050"/>
                        <a14:foregroundMark x1="56900" y1="38050" x2="52967" y2="33750"/>
                        <a14:foregroundMark x1="44167" y1="33750" x2="50600" y2="34850"/>
                        <a14:foregroundMark x1="48767" y1="37850" x2="48567" y2="54400"/>
                        <a14:foregroundMark x1="44333" y1="28250" x2="44433" y2="38250"/>
                        <a14:foregroundMark x1="44433" y1="38250" x2="46933" y2="38400"/>
                        <a14:foregroundMark x1="43600" y1="29900" x2="44900" y2="38950"/>
                        <a14:foregroundMark x1="44900" y1="38950" x2="46733" y2="40350"/>
                        <a14:foregroundMark x1="46733" y1="37050" x2="43233" y2="33200"/>
                        <a14:foregroundMark x1="44533" y1="39500" x2="44533" y2="40600"/>
                        <a14:foregroundMark x1="89333" y1="31800" x2="93467" y2="39150"/>
                        <a14:foregroundMark x1="93467" y1="39150" x2="94333" y2="49300"/>
                        <a14:foregroundMark x1="94333" y1="49300" x2="941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015"/>
          <a:stretch>
            <a:fillRect/>
          </a:stretch>
        </p:blipFill>
        <p:spPr>
          <a:xfrm>
            <a:off x="696954" y="1342204"/>
            <a:ext cx="2156459" cy="5532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267" r="94333">
                        <a14:foregroundMark x1="12400" y1="43400" x2="12400" y2="43400"/>
                        <a14:foregroundMark x1="13500" y1="23800" x2="12433" y2="40450"/>
                        <a14:foregroundMark x1="12433" y1="40450" x2="14967" y2="66250"/>
                        <a14:foregroundMark x1="8367" y1="42850" x2="7267" y2="47800"/>
                        <a14:foregroundMark x1="31500" y1="22450" x2="33867" y2="71750"/>
                        <a14:foregroundMark x1="50767" y1="24350" x2="51867" y2="57700"/>
                        <a14:foregroundMark x1="44700" y1="36750" x2="48933" y2="38950"/>
                        <a14:foregroundMark x1="50967" y1="30150" x2="53167" y2="43400"/>
                        <a14:foregroundMark x1="57033" y1="28800" x2="56900" y2="38050"/>
                        <a14:foregroundMark x1="56900" y1="38050" x2="52967" y2="33750"/>
                        <a14:foregroundMark x1="44167" y1="33750" x2="50600" y2="34850"/>
                        <a14:foregroundMark x1="48767" y1="37850" x2="48567" y2="54400"/>
                        <a14:foregroundMark x1="44333" y1="28250" x2="44433" y2="38250"/>
                        <a14:foregroundMark x1="44433" y1="38250" x2="46933" y2="38400"/>
                        <a14:foregroundMark x1="43600" y1="29900" x2="44900" y2="38950"/>
                        <a14:foregroundMark x1="44900" y1="38950" x2="46733" y2="40350"/>
                        <a14:foregroundMark x1="46733" y1="37050" x2="43233" y2="33200"/>
                        <a14:foregroundMark x1="44533" y1="39500" x2="44533" y2="40600"/>
                        <a14:foregroundMark x1="89333" y1="31800" x2="93467" y2="39150"/>
                        <a14:foregroundMark x1="93467" y1="39150" x2="94333" y2="49300"/>
                        <a14:foregroundMark x1="94333" y1="49300" x2="941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60" r="41512"/>
          <a:stretch>
            <a:fillRect/>
          </a:stretch>
        </p:blipFill>
        <p:spPr>
          <a:xfrm>
            <a:off x="8550314" y="1707459"/>
            <a:ext cx="1187373" cy="4789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267" r="94333">
                        <a14:foregroundMark x1="12400" y1="43400" x2="12400" y2="43400"/>
                        <a14:foregroundMark x1="13500" y1="23800" x2="12433" y2="40450"/>
                        <a14:foregroundMark x1="12433" y1="40450" x2="14967" y2="66250"/>
                        <a14:foregroundMark x1="8367" y1="42850" x2="7267" y2="47800"/>
                        <a14:foregroundMark x1="31500" y1="22450" x2="33867" y2="71750"/>
                        <a14:foregroundMark x1="50767" y1="24350" x2="51867" y2="57700"/>
                        <a14:foregroundMark x1="44700" y1="36750" x2="48933" y2="38950"/>
                        <a14:foregroundMark x1="50967" y1="30150" x2="53167" y2="43400"/>
                        <a14:foregroundMark x1="57033" y1="28800" x2="56900" y2="38050"/>
                        <a14:foregroundMark x1="56900" y1="38050" x2="52967" y2="33750"/>
                        <a14:foregroundMark x1="44167" y1="33750" x2="50600" y2="34850"/>
                        <a14:foregroundMark x1="48767" y1="37850" x2="48567" y2="54400"/>
                        <a14:foregroundMark x1="44333" y1="28250" x2="44433" y2="38250"/>
                        <a14:foregroundMark x1="44433" y1="38250" x2="46933" y2="38400"/>
                        <a14:foregroundMark x1="43600" y1="29900" x2="44900" y2="38950"/>
                        <a14:foregroundMark x1="44900" y1="38950" x2="46733" y2="40350"/>
                        <a14:foregroundMark x1="46733" y1="37050" x2="43233" y2="33200"/>
                        <a14:foregroundMark x1="44533" y1="39500" x2="44533" y2="40600"/>
                        <a14:foregroundMark x1="89333" y1="31800" x2="93467" y2="39150"/>
                        <a14:foregroundMark x1="93467" y1="39150" x2="94333" y2="49300"/>
                        <a14:foregroundMark x1="94333" y1="49300" x2="941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72"/>
          <a:stretch>
            <a:fillRect/>
          </a:stretch>
        </p:blipFill>
        <p:spPr>
          <a:xfrm>
            <a:off x="4658655" y="1812205"/>
            <a:ext cx="3388310" cy="5532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454" y="2428341"/>
            <a:ext cx="2337300" cy="30874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7735" y="4491584"/>
            <a:ext cx="2330377" cy="3366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267" r="94333">
                        <a14:foregroundMark x1="12400" y1="43400" x2="12400" y2="43400"/>
                        <a14:foregroundMark x1="13500" y1="23800" x2="12433" y2="40450"/>
                        <a14:foregroundMark x1="12433" y1="40450" x2="14967" y2="66250"/>
                        <a14:foregroundMark x1="8367" y1="42850" x2="7267" y2="47800"/>
                        <a14:foregroundMark x1="31500" y1="22450" x2="33867" y2="71750"/>
                        <a14:foregroundMark x1="50767" y1="24350" x2="51867" y2="57700"/>
                        <a14:foregroundMark x1="44700" y1="36750" x2="48933" y2="38950"/>
                        <a14:foregroundMark x1="50967" y1="30150" x2="53167" y2="43400"/>
                        <a14:foregroundMark x1="57033" y1="28800" x2="56900" y2="38050"/>
                        <a14:foregroundMark x1="56900" y1="38050" x2="52967" y2="33750"/>
                        <a14:foregroundMark x1="44167" y1="33750" x2="50600" y2="34850"/>
                        <a14:foregroundMark x1="48767" y1="37850" x2="48567" y2="54400"/>
                        <a14:foregroundMark x1="44333" y1="28250" x2="44433" y2="38250"/>
                        <a14:foregroundMark x1="44433" y1="38250" x2="46933" y2="38400"/>
                        <a14:foregroundMark x1="43600" y1="29900" x2="44900" y2="38950"/>
                        <a14:foregroundMark x1="44900" y1="38950" x2="46733" y2="40350"/>
                        <a14:foregroundMark x1="46733" y1="37050" x2="43233" y2="33200"/>
                        <a14:foregroundMark x1="44533" y1="39500" x2="44533" y2="40600"/>
                        <a14:foregroundMark x1="89333" y1="31800" x2="93467" y2="39150"/>
                        <a14:foregroundMark x1="93467" y1="39150" x2="94333" y2="49300"/>
                        <a14:foregroundMark x1="94333" y1="49300" x2="941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48" r="59324"/>
          <a:stretch>
            <a:fillRect/>
          </a:stretch>
        </p:blipFill>
        <p:spPr>
          <a:xfrm>
            <a:off x="3047999" y="1812205"/>
            <a:ext cx="1371602" cy="55326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154" y="124804"/>
            <a:ext cx="5884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Without our system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13 0.09074 L 0.02213 0.09097 C 0.11106 0.06435 -0.00521 0.10347 0.13203 0.02847 C 0.17643 0.00417 0.15351 0.01482 0.20078 -0.00278 C 0.20755 -0.00787 0.21406 -0.01342 0.22083 -0.01829 C 0.22747 -0.02292 0.23437 -0.02616 0.24088 -0.03148 C 0.24323 -0.03356 0.24479 -0.03796 0.24713 -0.04051 C 0.24817 -0.04167 0.24961 -0.0419 0.25078 -0.04259 C 0.25416 -0.04491 0.25755 -0.04676 0.2608 -0.0493 C 0.26419 -0.05208 0.26744 -0.05555 0.27083 -0.05833 C 0.27408 -0.06088 0.27747 -0.0625 0.28086 -0.06481 C 0.28372 -0.06713 0.28658 -0.06944 0.28958 -0.07153 C 0.29075 -0.07245 0.29218 -0.07268 0.29336 -0.07384 C 0.29843 -0.0787 0.30286 -0.08611 0.30833 -0.08935 C 0.31458 -0.09305 0.31679 -0.09421 0.32461 -0.10046 C 0.32877 -0.10393 0.33281 -0.1081 0.33711 -0.11157 C 0.33828 -0.1125 0.33958 -0.11296 0.34088 -0.11389 C 0.35312 -0.12199 0.34062 -0.11528 0.35833 -0.12268 C 0.36171 -0.12407 0.36497 -0.12592 0.36836 -0.12708 C 0.37083 -0.12801 0.37343 -0.12824 0.37578 -0.1294 C 0.38359 -0.1331 0.38567 -0.13356 0.39088 -0.14051 C 0.39127 -0.1412 0.39166 -0.1419 0.39205 -0.14259 L 0.65716 0.03287 L 0.9733 -0.06042 L 1.19218 0.03287 " pathEditMode="relative" rAng="0" ptsTypes="AAAAAAAAAAAAAAAAAAAAAAAAA">
                                      <p:cBhvr>
                                        <p:cTn id="14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03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7267" r="94333">
                        <a14:foregroundMark x1="12400" y1="43400" x2="12400" y2="43400"/>
                        <a14:foregroundMark x1="13500" y1="23800" x2="12433" y2="40450"/>
                        <a14:foregroundMark x1="12433" y1="40450" x2="14967" y2="66250"/>
                        <a14:foregroundMark x1="8367" y1="42850" x2="7267" y2="47800"/>
                        <a14:foregroundMark x1="31500" y1="22450" x2="33867" y2="71750"/>
                        <a14:foregroundMark x1="50767" y1="24350" x2="51867" y2="57700"/>
                        <a14:foregroundMark x1="44700" y1="36750" x2="48933" y2="38950"/>
                        <a14:foregroundMark x1="50967" y1="30150" x2="53167" y2="43400"/>
                        <a14:foregroundMark x1="57033" y1="28800" x2="56900" y2="38050"/>
                        <a14:foregroundMark x1="56900" y1="38050" x2="52967" y2="33750"/>
                        <a14:foregroundMark x1="44167" y1="33750" x2="50600" y2="34850"/>
                        <a14:foregroundMark x1="48767" y1="37850" x2="48567" y2="54400"/>
                        <a14:foregroundMark x1="44333" y1="28250" x2="44433" y2="38250"/>
                        <a14:foregroundMark x1="44433" y1="38250" x2="46933" y2="38400"/>
                        <a14:foregroundMark x1="43600" y1="29900" x2="44900" y2="38950"/>
                        <a14:foregroundMark x1="44900" y1="38950" x2="46733" y2="40350"/>
                        <a14:foregroundMark x1="46733" y1="37050" x2="43233" y2="33200"/>
                        <a14:foregroundMark x1="44533" y1="39500" x2="44533" y2="40600"/>
                        <a14:foregroundMark x1="89333" y1="31800" x2="93467" y2="39150"/>
                        <a14:foregroundMark x1="93467" y1="39150" x2="94333" y2="49300"/>
                        <a14:foregroundMark x1="94333" y1="49300" x2="941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015"/>
          <a:stretch>
            <a:fillRect/>
          </a:stretch>
        </p:blipFill>
        <p:spPr>
          <a:xfrm>
            <a:off x="696954" y="1342204"/>
            <a:ext cx="2156459" cy="5532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7267" r="94333">
                        <a14:foregroundMark x1="12400" y1="43400" x2="12400" y2="43400"/>
                        <a14:foregroundMark x1="13500" y1="23800" x2="12433" y2="40450"/>
                        <a14:foregroundMark x1="12433" y1="40450" x2="14967" y2="66250"/>
                        <a14:foregroundMark x1="8367" y1="42850" x2="7267" y2="47800"/>
                        <a14:foregroundMark x1="31500" y1="22450" x2="33867" y2="71750"/>
                        <a14:foregroundMark x1="50767" y1="24350" x2="51867" y2="57700"/>
                        <a14:foregroundMark x1="44700" y1="36750" x2="48933" y2="38950"/>
                        <a14:foregroundMark x1="50967" y1="30150" x2="53167" y2="43400"/>
                        <a14:foregroundMark x1="57033" y1="28800" x2="56900" y2="38050"/>
                        <a14:foregroundMark x1="56900" y1="38050" x2="52967" y2="33750"/>
                        <a14:foregroundMark x1="44167" y1="33750" x2="50600" y2="34850"/>
                        <a14:foregroundMark x1="48767" y1="37850" x2="48567" y2="54400"/>
                        <a14:foregroundMark x1="44333" y1="28250" x2="44433" y2="38250"/>
                        <a14:foregroundMark x1="44433" y1="38250" x2="46933" y2="38400"/>
                        <a14:foregroundMark x1="43600" y1="29900" x2="44900" y2="38950"/>
                        <a14:foregroundMark x1="44900" y1="38950" x2="46733" y2="40350"/>
                        <a14:foregroundMark x1="46733" y1="37050" x2="43233" y2="33200"/>
                        <a14:foregroundMark x1="44533" y1="39500" x2="44533" y2="40600"/>
                        <a14:foregroundMark x1="89333" y1="31800" x2="93467" y2="39150"/>
                        <a14:foregroundMark x1="93467" y1="39150" x2="94333" y2="49300"/>
                        <a14:foregroundMark x1="94333" y1="49300" x2="941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60" r="41512"/>
          <a:stretch>
            <a:fillRect/>
          </a:stretch>
        </p:blipFill>
        <p:spPr>
          <a:xfrm>
            <a:off x="8550314" y="1707459"/>
            <a:ext cx="1187373" cy="4789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7267" r="94333">
                        <a14:foregroundMark x1="12400" y1="43400" x2="12400" y2="43400"/>
                        <a14:foregroundMark x1="13500" y1="23800" x2="12433" y2="40450"/>
                        <a14:foregroundMark x1="12433" y1="40450" x2="14967" y2="66250"/>
                        <a14:foregroundMark x1="8367" y1="42850" x2="7267" y2="47800"/>
                        <a14:foregroundMark x1="31500" y1="22450" x2="33867" y2="71750"/>
                        <a14:foregroundMark x1="50767" y1="24350" x2="51867" y2="57700"/>
                        <a14:foregroundMark x1="44700" y1="36750" x2="48933" y2="38950"/>
                        <a14:foregroundMark x1="50967" y1="30150" x2="53167" y2="43400"/>
                        <a14:foregroundMark x1="57033" y1="28800" x2="56900" y2="38050"/>
                        <a14:foregroundMark x1="56900" y1="38050" x2="52967" y2="33750"/>
                        <a14:foregroundMark x1="44167" y1="33750" x2="50600" y2="34850"/>
                        <a14:foregroundMark x1="48767" y1="37850" x2="48567" y2="54400"/>
                        <a14:foregroundMark x1="44333" y1="28250" x2="44433" y2="38250"/>
                        <a14:foregroundMark x1="44433" y1="38250" x2="46933" y2="38400"/>
                        <a14:foregroundMark x1="43600" y1="29900" x2="44900" y2="38950"/>
                        <a14:foregroundMark x1="44900" y1="38950" x2="46733" y2="40350"/>
                        <a14:foregroundMark x1="46733" y1="37050" x2="43233" y2="33200"/>
                        <a14:foregroundMark x1="44533" y1="39500" x2="44533" y2="40600"/>
                        <a14:foregroundMark x1="89333" y1="31800" x2="93467" y2="39150"/>
                        <a14:foregroundMark x1="93467" y1="39150" x2="94333" y2="49300"/>
                        <a14:foregroundMark x1="94333" y1="49300" x2="941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72"/>
          <a:stretch>
            <a:fillRect/>
          </a:stretch>
        </p:blipFill>
        <p:spPr>
          <a:xfrm>
            <a:off x="4658655" y="1812205"/>
            <a:ext cx="3388310" cy="5532662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 rot="3039534">
            <a:off x="6403961" y="114561"/>
            <a:ext cx="1752499" cy="4789539"/>
          </a:xfrm>
          <a:prstGeom prst="triangle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25" y="2617274"/>
            <a:ext cx="2337300" cy="308745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6390" y="4324140"/>
            <a:ext cx="2330377" cy="3366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7267" r="94333">
                        <a14:foregroundMark x1="12400" y1="43400" x2="12400" y2="43400"/>
                        <a14:foregroundMark x1="13500" y1="23800" x2="12433" y2="40450"/>
                        <a14:foregroundMark x1="12433" y1="40450" x2="14967" y2="66250"/>
                        <a14:foregroundMark x1="8367" y1="42850" x2="7267" y2="47800"/>
                        <a14:foregroundMark x1="31500" y1="22450" x2="33867" y2="71750"/>
                        <a14:foregroundMark x1="50767" y1="24350" x2="51867" y2="57700"/>
                        <a14:foregroundMark x1="44700" y1="36750" x2="48933" y2="38950"/>
                        <a14:foregroundMark x1="50967" y1="30150" x2="53167" y2="43400"/>
                        <a14:foregroundMark x1="57033" y1="28800" x2="56900" y2="38050"/>
                        <a14:foregroundMark x1="56900" y1="38050" x2="52967" y2="33750"/>
                        <a14:foregroundMark x1="44167" y1="33750" x2="50600" y2="34850"/>
                        <a14:foregroundMark x1="48767" y1="37850" x2="48567" y2="54400"/>
                        <a14:foregroundMark x1="44333" y1="28250" x2="44433" y2="38250"/>
                        <a14:foregroundMark x1="44433" y1="38250" x2="46933" y2="38400"/>
                        <a14:foregroundMark x1="43600" y1="29900" x2="44900" y2="38950"/>
                        <a14:foregroundMark x1="44900" y1="38950" x2="46733" y2="40350"/>
                        <a14:foregroundMark x1="46733" y1="37050" x2="43233" y2="33200"/>
                        <a14:foregroundMark x1="44533" y1="39500" x2="44533" y2="40600"/>
                        <a14:foregroundMark x1="89333" y1="31800" x2="93467" y2="39150"/>
                        <a14:foregroundMark x1="93467" y1="39150" x2="94333" y2="49300"/>
                        <a14:foregroundMark x1="94333" y1="49300" x2="9410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48" r="59324"/>
          <a:stretch>
            <a:fillRect/>
          </a:stretch>
        </p:blipFill>
        <p:spPr>
          <a:xfrm>
            <a:off x="3047999" y="1812205"/>
            <a:ext cx="1371602" cy="55326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19" y="325405"/>
            <a:ext cx="2156459" cy="1519630"/>
          </a:xfrm>
          <a:prstGeom prst="rect">
            <a:avLst/>
          </a:prstGeom>
        </p:spPr>
      </p:pic>
      <p:sp>
        <p:nvSpPr>
          <p:cNvPr id="18" name="Rectangle: Rounded Corners 17"/>
          <p:cNvSpPr/>
          <p:nvPr/>
        </p:nvSpPr>
        <p:spPr>
          <a:xfrm>
            <a:off x="10436059" y="-1169459"/>
            <a:ext cx="329386" cy="3322320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/>
          <p:cNvSpPr/>
          <p:nvPr/>
        </p:nvSpPr>
        <p:spPr>
          <a:xfrm rot="5400000">
            <a:off x="11938945" y="319759"/>
            <a:ext cx="329386" cy="3322320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7" y="313521"/>
            <a:ext cx="2033597" cy="20335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10804" y="139533"/>
            <a:ext cx="4951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With our System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5247" y="-972596"/>
            <a:ext cx="5961505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Secure Environment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-12009753" y="139533"/>
            <a:ext cx="11780520" cy="1386840"/>
          </a:xfrm>
          <a:prstGeom prst="round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1 -0.00348 C 0.10716 -0.08449 0.28007 -0.11667 0.28554 -0.2463 C 0.34804 -0.31737 0.49935 -0.30209 0.55429 -0.19977 " pathEditMode="relative" rAng="0" ptsTypes="AAA">
                                      <p:cBhvr>
                                        <p:cTn id="1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6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891</Words>
  <Application>WPS Presentation</Application>
  <PresentationFormat>Widescreen</PresentationFormat>
  <Paragraphs>110</Paragraphs>
  <Slides>19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Bauhaus 93</vt:lpstr>
      <vt:lpstr>sweet purple</vt:lpstr>
      <vt:lpstr>Segoe UI Symbol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Prateek Sharma</dc:creator>
  <cp:lastModifiedBy>Akshat Rawat</cp:lastModifiedBy>
  <cp:revision>17</cp:revision>
  <dcterms:created xsi:type="dcterms:W3CDTF">2024-04-12T17:51:00Z</dcterms:created>
  <dcterms:modified xsi:type="dcterms:W3CDTF">2024-05-11T01:48:10Z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4852E6FB1B524FEFA86A92A7395ED61B_12</vt:lpwstr>
  </property>
  <property fmtid="{D5CDD505-2E9C-101B-9397-08002B2CF9AE}" pid="3" name="KSOProductBuildVer">
    <vt:lpwstr>1033-12.2.0.16909</vt:lpwstr>
  </property>
</Properties>
</file>